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33"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42011" autoAdjust="0"/>
  </p:normalViewPr>
  <p:slideViewPr>
    <p:cSldViewPr snapToGrid="0">
      <p:cViewPr varScale="1">
        <p:scale>
          <a:sx n="56" d="100"/>
          <a:sy n="56" d="100"/>
        </p:scale>
        <p:origin x="2028" y="42"/>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2/23/2020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2/23/2020 10:11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Best For You Organics Company is one of the leading online health food suppliers in North America, serving customers in Canada, Mexico, and the United States. They launched their highly-successful e-commerce website, which sells subscriptions to their meal service, in 2015,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Best For You Organics Company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Best For You Organics Company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Holly Franklin, CIO of Best For You Organics Company,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Holly Franklin,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8" name="Picture 7" descr="Three icons are connected by right-pointing arrows: OSS App (packaged in Docker Container), Azure Container Registry (CI/CD workflow), and Web App for Containers. The arrow connecting Azure Container Registry (CI/CD workflow) and Web App for Containers is dashed." title="Preferred PaaS solution">
            <a:extLst>
              <a:ext uri="{FF2B5EF4-FFF2-40B4-BE49-F238E27FC236}">
                <a16:creationId xmlns:a16="http://schemas.microsoft.com/office/drawing/2014/main" id="{22B1C569-B00E-4E30-BA4D-B6D2AAE5D5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3514"/>
            <a:ext cx="12192000" cy="4284040"/>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The MERN stack Application icon is connected to the Azure Cosmos DB: API for Mongo DB icon by two dashed lines. The first dashed line is labeled MongoDB wire protocol. The second dashed line is labeled mongoimport or mongorestore." title="Preferred database migration solution">
            <a:extLst>
              <a:ext uri="{FF2B5EF4-FFF2-40B4-BE49-F238E27FC236}">
                <a16:creationId xmlns:a16="http://schemas.microsoft.com/office/drawing/2014/main" id="{19238DA0-3205-4A10-AF17-C76A0723B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73" y="971869"/>
            <a:ext cx="12192000" cy="5899355"/>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Best For You Organics Company is a leader in the online health food industry.</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9" name="Picture 8" descr="Best For You Organics Company logo" title="Best for you logo">
            <a:extLst>
              <a:ext uri="{FF2B5EF4-FFF2-40B4-BE49-F238E27FC236}">
                <a16:creationId xmlns:a16="http://schemas.microsoft.com/office/drawing/2014/main" id="{1D3A2775-0B57-4087-9E53-300624BBECD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098" y="1095785"/>
            <a:ext cx="2929982" cy="2929982"/>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6605</Words>
  <Application>Microsoft Office PowerPoint</Application>
  <PresentationFormat>Widescreen</PresentationFormat>
  <Paragraphs>331</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2020-02-23T15:11:38Z</dcterms:modified>
</cp:coreProperties>
</file>

<file path=docProps/thumbnail.jpeg>
</file>